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82E475-C3BC-4667-B97D-E109084A298B}" type="datetimeFigureOut">
              <a:rPr lang="pl-PL" smtClean="0"/>
              <a:t>2020-06-12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5D8D07-02C8-4EAD-B346-FA23DE9850A7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,,Z burzą nie ma żartów!”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044550" cy="274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Ilustracje pochodzą z miesięcznika ,,Bliżej Przedszkola”, kwiecień 2018.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 prezentacji znajdują się fotografie przedstawiające różne sposoby zachowania się podczas burzy. </a:t>
            </a:r>
            <a:endParaRPr lang="pl-PL" dirty="0" smtClean="0"/>
          </a:p>
          <a:p>
            <a:r>
              <a:rPr lang="pl-PL" dirty="0" smtClean="0"/>
              <a:t>Przyglądamy </a:t>
            </a:r>
            <a:r>
              <a:rPr lang="pl-PL" dirty="0" smtClean="0"/>
              <a:t>się, co znajduje się na zdjęciu i zastanawiamy, które ilustruje właściwe zachowania (np. schronienie w budynku, zamknięcie okien, wyłączenie urządzeń elektrycznych) lub niewłaściwe zachowania (np. schronienie </a:t>
            </a:r>
            <a:r>
              <a:rPr lang="pl-PL" smtClean="0"/>
              <a:t>pod </a:t>
            </a:r>
            <a:r>
              <a:rPr lang="pl-PL" smtClean="0"/>
              <a:t>drzewem, </a:t>
            </a:r>
            <a:r>
              <a:rPr lang="pl-PL" dirty="0" smtClean="0"/>
              <a:t>przebywanie w wodzie, korzystanie ze sprzętów elektronicznych).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840760" cy="49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08244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056784" cy="50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768752" cy="49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840760" cy="49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98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76887"/>
            <a:ext cx="6772680" cy="48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</TotalTime>
  <Words>79</Words>
  <Application>Microsoft Office PowerPoint</Application>
  <PresentationFormat>Pokaz na ekranie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Początek</vt:lpstr>
      <vt:lpstr>,,Z burzą nie ma żartów!”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,,Z burzą nie ma żartów!” </dc:title>
  <dc:creator>Sony</dc:creator>
  <cp:lastModifiedBy>Sony</cp:lastModifiedBy>
  <cp:revision>2</cp:revision>
  <dcterms:created xsi:type="dcterms:W3CDTF">2020-06-12T13:42:27Z</dcterms:created>
  <dcterms:modified xsi:type="dcterms:W3CDTF">2020-06-12T13:54:47Z</dcterms:modified>
</cp:coreProperties>
</file>