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1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11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99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48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91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1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54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91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92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05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54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D7AB-BEDF-4D63-97B4-121289799BB2}" type="datetimeFigureOut">
              <a:rPr lang="pl-PL" smtClean="0"/>
              <a:t>2020-06-10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C40B-AA77-4843-9D11-A6D3016C13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01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00560" cy="62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1" y="358584"/>
            <a:ext cx="8784976" cy="618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0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727"/>
            <a:ext cx="8748464" cy="61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2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660"/>
            <a:ext cx="8861260" cy="620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7" y="260648"/>
            <a:ext cx="88472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Pokaz na ekranie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Kasia</cp:lastModifiedBy>
  <cp:revision>1</cp:revision>
  <dcterms:created xsi:type="dcterms:W3CDTF">2020-06-10T15:04:06Z</dcterms:created>
  <dcterms:modified xsi:type="dcterms:W3CDTF">2020-06-10T15:13:09Z</dcterms:modified>
</cp:coreProperties>
</file>