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8DCF27-3F5B-40F4-9274-52B527D9081D}" type="datetimeFigureOut">
              <a:rPr lang="pl-PL" smtClean="0"/>
              <a:t>2020-06-17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0636AA-8773-4365-A6B3-9F036011CC0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Co pływa, lata, jeździ?</a:t>
            </a:r>
            <a:endParaRPr lang="pl-PL" dirty="0"/>
          </a:p>
        </p:txBody>
      </p:sp>
      <p:pic>
        <p:nvPicPr>
          <p:cNvPr id="1026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509120"/>
            <a:ext cx="1830629" cy="1149401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3307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76672"/>
            <a:ext cx="2448272" cy="1227254"/>
          </a:xfrm>
          <a:prstGeom prst="rect">
            <a:avLst/>
          </a:prstGeom>
          <a:noFill/>
        </p:spPr>
      </p:pic>
      <p:pic>
        <p:nvPicPr>
          <p:cNvPr id="1028" name="Picture 4" descr="C:\Program Files (x86)\Microsoft Office\MEDIA\CAGCAT10\j025187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869160"/>
            <a:ext cx="1904695" cy="1238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 pływa?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37719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268760"/>
            <a:ext cx="37052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933056"/>
            <a:ext cx="37052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 lata?</a:t>
            </a:r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36957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340768"/>
            <a:ext cx="364807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005064"/>
            <a:ext cx="36576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 jeździ?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37147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268760"/>
            <a:ext cx="367665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861048"/>
            <a:ext cx="3667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Ilustracje pochodzą z miesięcznika ,,Bliżej Przedszkola”, czerwiec 2020.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27</Words>
  <Application>Microsoft Office PowerPoint</Application>
  <PresentationFormat>Pokaz na ekranie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Kapitał</vt:lpstr>
      <vt:lpstr>Co pływa, lata, jeździ?</vt:lpstr>
      <vt:lpstr>Co pływa?</vt:lpstr>
      <vt:lpstr>Co lata?</vt:lpstr>
      <vt:lpstr>Co jeździ?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pływa, lata, jeździ?</dc:title>
  <dc:creator>Sony</dc:creator>
  <cp:lastModifiedBy>Sony</cp:lastModifiedBy>
  <cp:revision>1</cp:revision>
  <dcterms:created xsi:type="dcterms:W3CDTF">2020-06-17T10:14:51Z</dcterms:created>
  <dcterms:modified xsi:type="dcterms:W3CDTF">2020-06-17T10:38:36Z</dcterms:modified>
</cp:coreProperties>
</file>