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1E72BF-F405-4BCA-823D-B5B6D641EEA0}" type="datetimeFigureOut">
              <a:rPr lang="pl-PL" smtClean="0"/>
              <a:pPr/>
              <a:t>2020-05-01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071874-E282-4687-86D3-04AB00037C1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1829761"/>
          </a:xfrm>
        </p:spPr>
        <p:txBody>
          <a:bodyPr/>
          <a:lstStyle/>
          <a:p>
            <a:r>
              <a:rPr lang="pl-PL" dirty="0" smtClean="0"/>
              <a:t>W gospodarstwie</a:t>
            </a:r>
            <a:endParaRPr lang="pl-PL" dirty="0"/>
          </a:p>
        </p:txBody>
      </p:sp>
      <p:pic>
        <p:nvPicPr>
          <p:cNvPr id="4" name="Obraz 3" descr="20200430_080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8"/>
            <a:ext cx="3851920" cy="28889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Podziału można dokonać jeszcze w zależności od tego, czy zwierzę jest ptakiem, czy nim nie jest.</a:t>
            </a:r>
          </a:p>
          <a:p>
            <a:r>
              <a:rPr lang="pl-PL" dirty="0" smtClean="0"/>
              <a:t>Jakie cechy charakterystyczne mają ptaki? (skrzydła, dzioby, pióra)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20200430_0824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429000"/>
            <a:ext cx="2283718" cy="30449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Policz łatki na ciele krów i wskaż, która z nich ma ich więcej, mniej lub tyle samo.</a:t>
            </a:r>
            <a:endParaRPr lang="pl-PL" dirty="0"/>
          </a:p>
        </p:txBody>
      </p:sp>
      <p:pic>
        <p:nvPicPr>
          <p:cNvPr id="4" name="Obraz 3" descr="20200430_084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2499742" cy="3332989"/>
          </a:xfrm>
          <a:prstGeom prst="rect">
            <a:avLst/>
          </a:prstGeom>
        </p:spPr>
      </p:pic>
      <p:pic>
        <p:nvPicPr>
          <p:cNvPr id="5" name="Obraz 4" descr="20200430_084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780928"/>
            <a:ext cx="2484276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0430_083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3394472" cy="4525962"/>
          </a:xfrm>
        </p:spPr>
      </p:pic>
      <p:pic>
        <p:nvPicPr>
          <p:cNvPr id="5" name="Symbol zastępczy zawartości 3" descr="20200430_083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3394472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0430_0835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394472" cy="4525962"/>
          </a:xfrm>
        </p:spPr>
      </p:pic>
      <p:pic>
        <p:nvPicPr>
          <p:cNvPr id="5" name="Obraz 4" descr="20200430_0835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384376" cy="45125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Brawo! Świetnie poradziłeś sobie z wykonaniem tych zadań. </a:t>
            </a:r>
            <a:r>
              <a:rPr lang="pl-PL" dirty="0" smtClean="0">
                <a:sym typeface="Wingdings" pitchFamily="2" charset="2"/>
              </a:rPr>
              <a:t></a:t>
            </a:r>
          </a:p>
          <a:p>
            <a:endParaRPr lang="pl-PL" dirty="0" smtClean="0">
              <a:sym typeface="Wingdings" pitchFamily="2" charset="2"/>
            </a:endParaRPr>
          </a:p>
          <a:p>
            <a:endParaRPr lang="pl-PL" dirty="0" smtClean="0">
              <a:sym typeface="Wingdings" pitchFamily="2" charset="2"/>
            </a:endParaRPr>
          </a:p>
          <a:p>
            <a:endParaRPr lang="pl-PL" dirty="0" smtClean="0">
              <a:sym typeface="Wingdings" pitchFamily="2" charset="2"/>
            </a:endParaRPr>
          </a:p>
          <a:p>
            <a:endParaRPr lang="pl-PL" dirty="0" smtClean="0">
              <a:sym typeface="Wingdings" pitchFamily="2" charset="2"/>
            </a:endParaRPr>
          </a:p>
          <a:p>
            <a:endParaRPr lang="pl-PL" dirty="0" smtClean="0">
              <a:sym typeface="Wingdings" pitchFamily="2" charset="2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 pastwisku pojawiły się różne zwierzęta. Nazwij je i wskaż, które z nich jest większe, mniejsze.</a:t>
            </a:r>
            <a:endParaRPr lang="pl-PL" dirty="0"/>
          </a:p>
        </p:txBody>
      </p:sp>
      <p:pic>
        <p:nvPicPr>
          <p:cNvPr id="4" name="Obraz 3" descr="20200430_080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852936"/>
            <a:ext cx="4211960" cy="31589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0430_081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0430_080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034616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0430_080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Na pastwisku zrobiło się straszne zamieszanie. Jest tu mnóstwo zwierząt. Czy można je podzielić na dwie grupy? Zastanów się, policz wszystkie zwierzęta i wskaż ich odpowiednią liczbę na palcach.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0430_0823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620688"/>
            <a:ext cx="4412804" cy="58837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Oczywiście, że można je podzielić na dwie grupy. W pierwszej grupie pojawią się zwierzęta, które mają 2 nogi, a w drugiej 4.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Brawo!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200430_082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3394472" cy="452596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Zdjęcia zwierząt pochodzą z miesięcznika </a:t>
            </a:r>
            <a:r>
              <a:rPr lang="pl-PL" sz="1400" i="1" dirty="0" smtClean="0"/>
              <a:t>Bliżej Przedszkola.</a:t>
            </a:r>
            <a:endParaRPr lang="pl-PL" sz="1400" i="1" dirty="0"/>
          </a:p>
        </p:txBody>
      </p:sp>
      <p:pic>
        <p:nvPicPr>
          <p:cNvPr id="5" name="Obraz 4" descr="20200430_082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556792"/>
            <a:ext cx="3456384" cy="46085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</TotalTime>
  <Words>156</Words>
  <Application>Microsoft Office PowerPoint</Application>
  <PresentationFormat>Pokaz na ekranie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Hol</vt:lpstr>
      <vt:lpstr>W gospodarstwie</vt:lpstr>
      <vt:lpstr>Slajd 2</vt:lpstr>
      <vt:lpstr>Slajd 3</vt:lpstr>
      <vt:lpstr>Slajd 4</vt:lpstr>
      <vt:lpstr>Slajd 5</vt:lpstr>
      <vt:lpstr>Slajd 6</vt:lpstr>
      <vt:lpstr>Slajd 7</vt:lpstr>
      <vt:lpstr>Brawo!</vt:lpstr>
      <vt:lpstr>Zdjęcia zwierząt pochodzą z miesięcznika Bliżej Przedszkola.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gospodarstwie</dc:title>
  <dc:creator>Sony</dc:creator>
  <cp:lastModifiedBy>Sony</cp:lastModifiedBy>
  <cp:revision>2</cp:revision>
  <dcterms:created xsi:type="dcterms:W3CDTF">2020-04-30T07:54:06Z</dcterms:created>
  <dcterms:modified xsi:type="dcterms:W3CDTF">2020-05-01T13:39:02Z</dcterms:modified>
</cp:coreProperties>
</file>