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DC15E3-27CD-40BD-BAC0-74320675941C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8E969F-BCEC-4EEB-BC42-3184B220BA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Rodziny zwierząt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2276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22669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412776"/>
            <a:ext cx="23622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Ilustracje zwierząt pochodzą z  miesięcznika </a:t>
            </a:r>
            <a:r>
              <a:rPr lang="pl-PL" sz="1800" i="1" dirty="0" smtClean="0"/>
              <a:t>Bliżej Przedszkola, </a:t>
            </a:r>
            <a:r>
              <a:rPr lang="pl-PL" sz="1800" dirty="0" smtClean="0"/>
              <a:t>kwiecień 2019.</a:t>
            </a:r>
            <a:endParaRPr lang="pl-P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96752"/>
            <a:ext cx="24479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124744"/>
            <a:ext cx="24384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149080"/>
            <a:ext cx="24098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24098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484784"/>
            <a:ext cx="24479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23812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2409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196752"/>
            <a:ext cx="24193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05064"/>
            <a:ext cx="23717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23907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196752"/>
            <a:ext cx="22288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22764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2438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268760"/>
            <a:ext cx="23717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05064"/>
            <a:ext cx="2333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2381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052736"/>
            <a:ext cx="23907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05064"/>
            <a:ext cx="2276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6"/>
            <a:ext cx="2286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340768"/>
            <a:ext cx="23907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89040"/>
            <a:ext cx="236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24744"/>
            <a:ext cx="23907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124744"/>
            <a:ext cx="23431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13</Words>
  <Application>Microsoft Office PowerPoint</Application>
  <PresentationFormat>Pokaz na ekranie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Rodziny zwierząt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Rodziny zwierząt</dc:title>
  <dc:creator>Sony</dc:creator>
  <cp:lastModifiedBy>Sony</cp:lastModifiedBy>
  <cp:revision>3</cp:revision>
  <dcterms:created xsi:type="dcterms:W3CDTF">2020-04-30T08:27:26Z</dcterms:created>
  <dcterms:modified xsi:type="dcterms:W3CDTF">2020-05-01T13:33:34Z</dcterms:modified>
</cp:coreProperties>
</file>