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C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9CD-2C02-43A0-AB98-CB91CB7D9554}" type="datetimeFigureOut">
              <a:rPr lang="pl-PL" smtClean="0"/>
              <a:t>2020-05-09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E0C2-26D2-4D32-A06E-9E87ABFC390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786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9CD-2C02-43A0-AB98-CB91CB7D9554}" type="datetimeFigureOut">
              <a:rPr lang="pl-PL" smtClean="0"/>
              <a:t>2020-05-09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E0C2-26D2-4D32-A06E-9E87ABFC390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168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9CD-2C02-43A0-AB98-CB91CB7D9554}" type="datetimeFigureOut">
              <a:rPr lang="pl-PL" smtClean="0"/>
              <a:t>2020-05-09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E0C2-26D2-4D32-A06E-9E87ABFC390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582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9CD-2C02-43A0-AB98-CB91CB7D9554}" type="datetimeFigureOut">
              <a:rPr lang="pl-PL" smtClean="0"/>
              <a:t>2020-05-09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E0C2-26D2-4D32-A06E-9E87ABFC390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786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9CD-2C02-43A0-AB98-CB91CB7D9554}" type="datetimeFigureOut">
              <a:rPr lang="pl-PL" smtClean="0"/>
              <a:t>2020-05-09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E0C2-26D2-4D32-A06E-9E87ABFC390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493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9CD-2C02-43A0-AB98-CB91CB7D9554}" type="datetimeFigureOut">
              <a:rPr lang="pl-PL" smtClean="0"/>
              <a:t>2020-05-09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E0C2-26D2-4D32-A06E-9E87ABFC390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790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9CD-2C02-43A0-AB98-CB91CB7D9554}" type="datetimeFigureOut">
              <a:rPr lang="pl-PL" smtClean="0"/>
              <a:t>2020-05-09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E0C2-26D2-4D32-A06E-9E87ABFC390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206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9CD-2C02-43A0-AB98-CB91CB7D9554}" type="datetimeFigureOut">
              <a:rPr lang="pl-PL" smtClean="0"/>
              <a:t>2020-05-09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E0C2-26D2-4D32-A06E-9E87ABFC390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3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9CD-2C02-43A0-AB98-CB91CB7D9554}" type="datetimeFigureOut">
              <a:rPr lang="pl-PL" smtClean="0"/>
              <a:t>2020-05-09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E0C2-26D2-4D32-A06E-9E87ABFC390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082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9CD-2C02-43A0-AB98-CB91CB7D9554}" type="datetimeFigureOut">
              <a:rPr lang="pl-PL" smtClean="0"/>
              <a:t>2020-05-09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E0C2-26D2-4D32-A06E-9E87ABFC390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218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9CD-2C02-43A0-AB98-CB91CB7D9554}" type="datetimeFigureOut">
              <a:rPr lang="pl-PL" smtClean="0"/>
              <a:t>2020-05-09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E0C2-26D2-4D32-A06E-9E87ABFC390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474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A39CD-2C02-43A0-AB98-CB91CB7D9554}" type="datetimeFigureOut">
              <a:rPr lang="pl-PL" smtClean="0"/>
              <a:t>2020-05-09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FE0C2-26D2-4D32-A06E-9E87ABFC390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626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91264" cy="1786210"/>
          </a:xfrm>
        </p:spPr>
        <p:txBody>
          <a:bodyPr>
            <a:normAutofit/>
          </a:bodyPr>
          <a:lstStyle/>
          <a:p>
            <a:r>
              <a:rPr lang="pl-PL" sz="8800" dirty="0" smtClean="0"/>
              <a:t>What’s</a:t>
            </a:r>
            <a:r>
              <a:rPr lang="pl-PL" sz="8800" dirty="0" smtClean="0"/>
              <a:t> missing?</a:t>
            </a:r>
            <a:endParaRPr lang="pl-PL" sz="8800" dirty="0"/>
          </a:p>
        </p:txBody>
      </p:sp>
    </p:spTree>
    <p:extLst>
      <p:ext uri="{BB962C8B-B14F-4D97-AF65-F5344CB8AC3E}">
        <p14:creationId xmlns:p14="http://schemas.microsoft.com/office/powerpoint/2010/main" val="31527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ciuk W Górę, Buźka, Emoji, Szczęśliwy, Twarz, Kci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17" y="1437006"/>
            <a:ext cx="5362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adybird, Ladybird! | Blog | Grig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7544" y="282889"/>
            <a:ext cx="252028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adybird, Ladybird! | Blog | Grig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19130" flipV="1">
            <a:off x="3851920" y="2564904"/>
            <a:ext cx="252028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adybird, Ladybird! | Blog | Grig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44850" flipV="1">
            <a:off x="6452112" y="806839"/>
            <a:ext cx="252028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zmiele mają ogromne znaczenie dla zachowania bioróżnorodności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4016">
            <a:off x="3554550" y="4686699"/>
            <a:ext cx="2464349" cy="164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rzmiele mają ogromne znaczenie dla zachowania bioróżnorodności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505">
            <a:off x="755576" y="2276872"/>
            <a:ext cx="2464349" cy="164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szczoła – Wikisłownik, wolny słownik wielojęzycz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9264">
            <a:off x="6756314" y="4339617"/>
            <a:ext cx="2014417" cy="15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pszczoła – Wikisłownik, wolny słownik wielojęzycz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293">
            <a:off x="3779517" y="342598"/>
            <a:ext cx="2014417" cy="15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pszczoła – Wikisłownik, wolny słownik wielojęzycz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804">
            <a:off x="980541" y="4790331"/>
            <a:ext cx="2014417" cy="15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7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r>
              <a:rPr lang="pl-PL" sz="8800" dirty="0" smtClean="0">
                <a:latin typeface="Times New Roman" pitchFamily="18" charset="0"/>
                <a:cs typeface="Times New Roman" pitchFamily="18" charset="0"/>
              </a:rPr>
              <a:t>butterfly</a:t>
            </a:r>
            <a:r>
              <a:rPr lang="pl-PL" sz="8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pl-PL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Motyle – Wikipedia, wolna encyk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1377"/>
            <a:ext cx="5616624" cy="44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4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adybird, Ladybird! | Blog | Grig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85731" flipV="1">
            <a:off x="809456" y="4736061"/>
            <a:ext cx="252028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Ladybird, Ladybird! | Blog | Grig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87739" flipV="1">
            <a:off x="6255126" y="3836755"/>
            <a:ext cx="252028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rzmiele mają ogromne znaczenie dla zachowania bioróżnorodności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505">
            <a:off x="6220073" y="778749"/>
            <a:ext cx="2464349" cy="164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rzmiele mają ogromne znaczenie dla zachowania bioróżnorodności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8063">
            <a:off x="507864" y="2618136"/>
            <a:ext cx="2464349" cy="164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otyle – Wikipedia, wolna encyklo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90">
            <a:off x="385484" y="383673"/>
            <a:ext cx="216249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otyle – Wikipedia, wolna encyklo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6488">
            <a:off x="4203759" y="4835281"/>
            <a:ext cx="216249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otyle – Wikipedia, wolna encyklo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90">
            <a:off x="3756859" y="2666209"/>
            <a:ext cx="216249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otyle – Wikipedia, wolna encyklo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6488">
            <a:off x="3073872" y="383672"/>
            <a:ext cx="216249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l-PL" sz="8800" dirty="0" smtClean="0">
                <a:latin typeface="Times New Roman" pitchFamily="18" charset="0"/>
                <a:cs typeface="Times New Roman" pitchFamily="18" charset="0"/>
              </a:rPr>
              <a:t>ee!</a:t>
            </a:r>
            <a:endParaRPr lang="pl-PL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pszczoła – Wikisłownik, wolny słownik wielojęzycz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68121"/>
            <a:ext cx="6264696" cy="488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6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tyle – Wikipedia, wolna encyklo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90">
            <a:off x="3616620" y="2367298"/>
            <a:ext cx="216249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Trzmiele mają ogromne znaczenie dla zachowania bioróżnorodności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4541">
            <a:off x="507864" y="2563024"/>
            <a:ext cx="2464349" cy="164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pszczoła – Wikisłownik, wolny słownik wielojęzycz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167">
            <a:off x="3324202" y="356032"/>
            <a:ext cx="2014417" cy="15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pszczoła – Wikisłownik, wolny słownik wielojęzycz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293">
            <a:off x="6513934" y="4910991"/>
            <a:ext cx="2014417" cy="15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otyle – Wikipedia, wolna encyklo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90">
            <a:off x="6324102" y="209866"/>
            <a:ext cx="216249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rzmiele mają ogromne znaczenie dla zachowania bioróżnorodności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8063">
            <a:off x="6288967" y="2563026"/>
            <a:ext cx="2464349" cy="164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pszczoła – Wikisłownik, wolny słownik wielojęzycz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2175">
            <a:off x="3806454" y="4768660"/>
            <a:ext cx="2014417" cy="15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pszczoła – Wikisłownik, wolny słownik wielojęzycz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293">
            <a:off x="319885" y="364449"/>
            <a:ext cx="2014417" cy="15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szczoła – Wikisłownik, wolny słownik wielojęzycz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293">
            <a:off x="732830" y="4910991"/>
            <a:ext cx="2014417" cy="15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4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800" dirty="0" smtClean="0">
                <a:latin typeface="Times New Roman" pitchFamily="18" charset="0"/>
                <a:cs typeface="Times New Roman" pitchFamily="18" charset="0"/>
              </a:rPr>
              <a:t>ladybug</a:t>
            </a:r>
            <a:r>
              <a:rPr lang="pl-PL" sz="8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pl-PL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Ladybird, Ladybird! | Blog | Grig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99592" y="1915020"/>
            <a:ext cx="743482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4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pszczoła – Wikisłownik, wolny słownik wielojęzycz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293">
            <a:off x="3843056" y="4871821"/>
            <a:ext cx="2014417" cy="15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pszczoła – Wikisłownik, wolny słownik wielojęzycz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293">
            <a:off x="6743217" y="658367"/>
            <a:ext cx="2014417" cy="15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otyle – Wikipedia, wolna encyk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611">
            <a:off x="6669178" y="2497096"/>
            <a:ext cx="216249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otyle – Wikipedia, wolna encyk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90">
            <a:off x="3616619" y="314238"/>
            <a:ext cx="216249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otyle – Wikipedia, wolna encyk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90">
            <a:off x="804851" y="4610503"/>
            <a:ext cx="216249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otyle – Wikipedia, wolna encyk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90">
            <a:off x="774583" y="2367298"/>
            <a:ext cx="216249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otyle – Wikipedia, wolna encyk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90">
            <a:off x="6553386" y="4617608"/>
            <a:ext cx="216249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Ladybird, Ladybird! | Blog | Grigg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5199" flipV="1">
            <a:off x="3437725" y="2678301"/>
            <a:ext cx="252028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Ladybird, Ladybird! | Blog | Grigg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5199" flipV="1">
            <a:off x="534935" y="268429"/>
            <a:ext cx="252028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l-PL" sz="8800" dirty="0" smtClean="0">
                <a:latin typeface="Times New Roman" pitchFamily="18" charset="0"/>
                <a:cs typeface="Times New Roman" pitchFamily="18" charset="0"/>
              </a:rPr>
              <a:t>umblebee</a:t>
            </a:r>
            <a:r>
              <a:rPr lang="pl-PL" sz="8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pl-PL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Trzmiele mają ogromne znaczenie dla zachowania bioróżnorodności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27" y="1628800"/>
            <a:ext cx="73448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7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</Words>
  <Application>Microsoft Office PowerPoint</Application>
  <PresentationFormat>Pokaz na ekranie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What’s missing?</vt:lpstr>
      <vt:lpstr>Prezentacja programu PowerPoint</vt:lpstr>
      <vt:lpstr>butterfly!</vt:lpstr>
      <vt:lpstr>Prezentacja programu PowerPoint</vt:lpstr>
      <vt:lpstr>bee!</vt:lpstr>
      <vt:lpstr>Prezentacja programu PowerPoint</vt:lpstr>
      <vt:lpstr>ladybug!</vt:lpstr>
      <vt:lpstr>Prezentacja programu PowerPoint</vt:lpstr>
      <vt:lpstr>bumblebee!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missing?</dc:title>
  <dc:creator>Kasia</dc:creator>
  <cp:lastModifiedBy>Kasia</cp:lastModifiedBy>
  <cp:revision>3</cp:revision>
  <dcterms:created xsi:type="dcterms:W3CDTF">2020-05-09T16:32:05Z</dcterms:created>
  <dcterms:modified xsi:type="dcterms:W3CDTF">2020-05-09T16:59:59Z</dcterms:modified>
</cp:coreProperties>
</file>