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65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3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06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83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00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5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75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5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13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31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81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7B12-0B26-454F-9DA7-E21AECA7CA3D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C073-3839-4B4F-A547-0585C6C83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4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2902" y="1556792"/>
            <a:ext cx="6400800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71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8352928" cy="2448272"/>
          </a:xfrm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Zwierzęta,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ich dzieci i domy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62" y="566"/>
            <a:ext cx="4813102" cy="682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7823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8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559"/>
            <a:ext cx="4824536" cy="68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792962" cy="685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359"/>
            <a:ext cx="4752528" cy="68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823"/>
            <a:ext cx="486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50" y="0"/>
            <a:ext cx="47674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889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10"/>
            <a:ext cx="4733474" cy="68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"/>
            <a:ext cx="4825175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Office PowerPoint</Application>
  <PresentationFormat>Pokaz na ekranie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Zwierzęta,  ich dzieci i domy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i ich dzieci</dc:title>
  <dc:creator>Kasia</dc:creator>
  <cp:lastModifiedBy>Kasia</cp:lastModifiedBy>
  <cp:revision>4</cp:revision>
  <dcterms:created xsi:type="dcterms:W3CDTF">2020-04-30T10:05:29Z</dcterms:created>
  <dcterms:modified xsi:type="dcterms:W3CDTF">2020-04-30T10:38:50Z</dcterms:modified>
</cp:coreProperties>
</file>