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0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47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7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0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90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53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71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1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1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9E20-14C4-4137-8F57-30C2B6D2C3A2}" type="datetimeFigureOut">
              <a:rPr lang="pl-PL" smtClean="0"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A0B1-2F24-46D8-AB4F-EBC46FC11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83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4967288" y="1125538"/>
            <a:ext cx="4176712" cy="3527425"/>
          </a:xfrm>
        </p:spPr>
        <p:txBody>
          <a:bodyPr>
            <a:normAutofit/>
          </a:bodyPr>
          <a:lstStyle/>
          <a:p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Narodziny dębu</a:t>
            </a:r>
            <a:endParaRPr lang="pl-PL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90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/>
          </a:bodyPr>
          <a:lstStyle/>
          <a:p>
            <a:r>
              <a:rPr lang="pl-PL" dirty="0" smtClean="0"/>
              <a:t>Dąb wyrasta z nasienia zwanego żołędziem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808569" cy="35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57" y="48849"/>
            <a:ext cx="6264280" cy="680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0591"/>
            <a:ext cx="5976664" cy="68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4377"/>
            <a:ext cx="6129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3645"/>
            <a:ext cx="57856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1" y="1268760"/>
            <a:ext cx="7216081" cy="54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Tak wygląda młody dąb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Potrzeba wielu, wielu lat, słońca i wody, aby z małego drzewka wyrósł ogromny dąb</a:t>
            </a:r>
            <a:endParaRPr lang="pl-PL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4209"/>
            <a:ext cx="7240163" cy="54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</Words>
  <Application>Microsoft Office PowerPoint</Application>
  <PresentationFormat>Pokaz na ekranie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Narodziny dębu</vt:lpstr>
      <vt:lpstr>Dąb wyrasta z nasienia zwanego żołędziem</vt:lpstr>
      <vt:lpstr>Prezentacja programu PowerPoint</vt:lpstr>
      <vt:lpstr>Prezentacja programu PowerPoint</vt:lpstr>
      <vt:lpstr>Prezentacja programu PowerPoint</vt:lpstr>
      <vt:lpstr>Prezentacja programu PowerPoint</vt:lpstr>
      <vt:lpstr>Tak wygląda młody dąb</vt:lpstr>
      <vt:lpstr>Potrzeba wielu, wielu lat, słońca i wody, aby z małego drzewka wyrósł ogromny dąb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Kasia</cp:lastModifiedBy>
  <cp:revision>4</cp:revision>
  <dcterms:created xsi:type="dcterms:W3CDTF">2020-05-08T13:47:57Z</dcterms:created>
  <dcterms:modified xsi:type="dcterms:W3CDTF">2020-05-08T14:22:21Z</dcterms:modified>
</cp:coreProperties>
</file>