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51D144-16D2-4B51-B302-2554235B4A11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626A77-E499-44C5-9CDC-B9B07512C831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,,</a:t>
            </a:r>
            <a:r>
              <a:rPr lang="pl-PL" dirty="0" smtClean="0"/>
              <a:t>Podróż po Polsce”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IMAG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3962790" cy="4961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00422_19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2931790" cy="3909053"/>
          </a:xfrm>
          <a:prstGeom prst="rect">
            <a:avLst/>
          </a:prstGeom>
        </p:spPr>
      </p:pic>
      <p:pic>
        <p:nvPicPr>
          <p:cNvPr id="5" name="Obraz 4" descr="20200422_191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2880320" cy="38404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Toruń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/>
              <a:t>Dotarliśmy do Torunia – miasta, które słynie z bardzo smacznych pierników. </a:t>
            </a:r>
            <a:r>
              <a:rPr lang="pl-PL" sz="1600" dirty="0" smtClean="0"/>
              <a:t>Potrzebne </a:t>
            </a:r>
            <a:r>
              <a:rPr lang="pl-PL" sz="1600" dirty="0" smtClean="0"/>
              <a:t>nam będą pierniczki z papieru w trzech różnych kształtach (mogą być też prawdziwe :)). Prosimy dzieci, aby pomogły nam uporządkować pierniczki ze względu na kształt. Kiedy skończymy zadanie, wyruszamy dalej w podróż</a:t>
            </a:r>
            <a:r>
              <a:rPr lang="pl-PL" sz="1600" dirty="0" smtClean="0"/>
              <a:t>.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dirty="0"/>
          </a:p>
        </p:txBody>
      </p:sp>
      <p:pic>
        <p:nvPicPr>
          <p:cNvPr id="4" name="Obraz 3" descr="20200422_19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3168352" cy="4224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00422_19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2355726" cy="3140968"/>
          </a:xfrm>
          <a:prstGeom prst="rect">
            <a:avLst/>
          </a:prstGeom>
        </p:spPr>
      </p:pic>
      <p:pic>
        <p:nvPicPr>
          <p:cNvPr id="5" name="Obraz 4" descr="20200422_19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20688"/>
            <a:ext cx="2283718" cy="3044957"/>
          </a:xfrm>
          <a:prstGeom prst="rect">
            <a:avLst/>
          </a:prstGeom>
        </p:spPr>
      </p:pic>
      <p:pic>
        <p:nvPicPr>
          <p:cNvPr id="6" name="Obraz 5" descr="20200422_19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08920"/>
            <a:ext cx="2880320" cy="3840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Gdańsk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Znaleźliśmy się w Gdańsku – ostatnim celu naszej podróży. Gdańsk leży nad </a:t>
            </a:r>
            <a:r>
              <a:rPr lang="pl-PL" sz="1800" dirty="0" smtClean="0"/>
              <a:t>morzem.</a:t>
            </a:r>
          </a:p>
          <a:p>
            <a:r>
              <a:rPr lang="pl-PL" sz="1800" dirty="0" smtClean="0"/>
              <a:t>Rozkładamy </a:t>
            </a:r>
            <a:r>
              <a:rPr lang="pl-PL" sz="1800" dirty="0" smtClean="0"/>
              <a:t>np. niebieską krepinę lub wstążkę- będzie to morze. Po morzu pływają statki. Kładziemy na dywanie/stole 5 statków(dziecko przelicza, ile statków pływa po morzu) rodzic mówi, że </a:t>
            </a:r>
            <a:r>
              <a:rPr lang="pl-PL" sz="1800" dirty="0" smtClean="0"/>
              <a:t>3 odpłynęły </a:t>
            </a:r>
            <a:r>
              <a:rPr lang="pl-PL" sz="1800" dirty="0" smtClean="0"/>
              <a:t>(chowa je), a dziecko odpowiada ile statków pozostało itd. Następnie możemy dołożyć </a:t>
            </a:r>
            <a:r>
              <a:rPr lang="pl-PL" sz="1800" dirty="0" smtClean="0"/>
              <a:t>2 </a:t>
            </a:r>
            <a:r>
              <a:rPr lang="pl-PL" sz="1800" dirty="0" smtClean="0"/>
              <a:t>statki i zapytać się, ile statków teraz pływa po morzu. </a:t>
            </a:r>
          </a:p>
          <a:p>
            <a:endParaRPr lang="pl-PL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morzu pływa 5 statków, 3 odpłynęły. Ile statków zostało?</a:t>
            </a:r>
            <a:endParaRPr lang="pl-PL" dirty="0"/>
          </a:p>
        </p:txBody>
      </p:sp>
      <p:pic>
        <p:nvPicPr>
          <p:cNvPr id="4" name="Symbol zastępczy zawartości 3" descr="20200422_19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006842"/>
            <a:ext cx="5256584" cy="3942438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Zostały 2 statki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20200422_190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6120680" cy="45905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morzu pływają 2 statki, przypłynęły jeszcze 2. Ile statków pływa na morzu?</a:t>
            </a:r>
            <a:endParaRPr lang="pl-PL" dirty="0"/>
          </a:p>
        </p:txBody>
      </p:sp>
      <p:pic>
        <p:nvPicPr>
          <p:cNvPr id="4" name="Obraz 3" descr="20200422_19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5220072" cy="39150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Pływają 4 statki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Obraz 3" descr="20200422_190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820139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Brawo!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000" dirty="0" smtClean="0"/>
              <a:t>Świetnie poradziłeś sobie z wszystkimi zadaniami! </a:t>
            </a:r>
            <a:r>
              <a:rPr lang="pl-PL" sz="6000" dirty="0" smtClean="0">
                <a:sym typeface="Wingdings" pitchFamily="2" charset="2"/>
              </a:rPr>
              <a:t></a:t>
            </a:r>
            <a:endParaRPr lang="pl-PL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498080" cy="1143000"/>
          </a:xfrm>
        </p:spPr>
        <p:txBody>
          <a:bodyPr>
            <a:noAutofit/>
          </a:bodyPr>
          <a:lstStyle/>
          <a:p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Najdłuższa </a:t>
            </a:r>
            <a:r>
              <a:rPr lang="pl-PL" sz="1600" dirty="0" smtClean="0"/>
              <a:t>rzeka, która przepływa przez Polskę to Wisła, wypływa z gór i wpada do morza.</a:t>
            </a:r>
            <a:br>
              <a:rPr lang="pl-PL" sz="1600" dirty="0" smtClean="0"/>
            </a:br>
            <a:r>
              <a:rPr lang="pl-PL" sz="1600" dirty="0" smtClean="0"/>
              <a:t>Dlatego teraz udamy się na wycieczkę z biegiem Wisły. Wsiadamy do łódki i odpychamy się rękami z jednej i z drugiej strony, płyniemy łódką z biegiem rzeki</a:t>
            </a:r>
            <a:r>
              <a:rPr lang="pl-PL" sz="1600" dirty="0" smtClean="0"/>
              <a:t>.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Razem z mamą lub tatą spróbuj odnaleźć Wisłę na kolejnym slajdzie.</a:t>
            </a:r>
            <a:br>
              <a:rPr lang="pl-PL" sz="1600" dirty="0" smtClean="0"/>
            </a:br>
            <a:r>
              <a:rPr lang="pl-PL" sz="1600" dirty="0" smtClean="0"/>
              <a:t>Mapka pochodzi z miesięcznika </a:t>
            </a:r>
            <a:r>
              <a:rPr lang="pl-PL" sz="1600" i="1" dirty="0" smtClean="0"/>
              <a:t>Bliżej Przedszkola.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890"/>
            <a:ext cx="9144000" cy="65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Zakopane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Dotarliśmy </a:t>
            </a:r>
            <a:r>
              <a:rPr lang="pl-PL" sz="1800" dirty="0" smtClean="0"/>
              <a:t>do pierwszego celu podróży, czyli do Zakopanego. </a:t>
            </a:r>
            <a:r>
              <a:rPr lang="pl-PL" sz="1800" dirty="0" smtClean="0"/>
              <a:t>Mieszkają </a:t>
            </a:r>
            <a:r>
              <a:rPr lang="pl-PL" sz="1800" dirty="0" smtClean="0"/>
              <a:t>tutaj górale, którzy pasą </a:t>
            </a:r>
            <a:r>
              <a:rPr lang="pl-PL" sz="1800" dirty="0" smtClean="0"/>
              <a:t>owieczki.</a:t>
            </a:r>
          </a:p>
          <a:p>
            <a:r>
              <a:rPr lang="pl-PL" sz="1800" dirty="0" smtClean="0"/>
              <a:t>Dziecko </a:t>
            </a:r>
            <a:r>
              <a:rPr lang="pl-PL" sz="1800" dirty="0" smtClean="0"/>
              <a:t>liczy owieczki na wskazanym przez rodzica pastwisku, pokazuje liczbę na palcach, a następnie układa przed sobą tyle samo klocków-owieczek. Rodzic prosi dziecko, aby porównało liczbę owieczek na jednym i na drugim pastwisku i powiedziało, czy jest ich tyle samo, czy mniej, czy więcej. Następnie płyniemy łódką w dalszą podróż.</a:t>
            </a:r>
          </a:p>
          <a:p>
            <a:endParaRPr lang="pl-PL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20200422_185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219822" cy="4293096"/>
          </a:xfrm>
          <a:prstGeom prst="rect">
            <a:avLst/>
          </a:prstGeom>
        </p:spPr>
      </p:pic>
      <p:pic>
        <p:nvPicPr>
          <p:cNvPr id="7" name="Obraz 6" descr="20200422_185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38184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00422_185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3024336" cy="4032448"/>
          </a:xfrm>
          <a:prstGeom prst="rect">
            <a:avLst/>
          </a:prstGeom>
        </p:spPr>
      </p:pic>
      <p:pic>
        <p:nvPicPr>
          <p:cNvPr id="5" name="Obraz 4" descr="20200422_185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02433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00422_185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3024336" cy="4032448"/>
          </a:xfrm>
          <a:prstGeom prst="rect">
            <a:avLst/>
          </a:prstGeom>
        </p:spPr>
      </p:pic>
      <p:pic>
        <p:nvPicPr>
          <p:cNvPr id="5" name="Obraz 4" descr="20200422_185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096344" cy="41284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Znaleźliśmy się w Warszawie- stolicy Polski. </a:t>
            </a:r>
            <a:r>
              <a:rPr lang="pl-PL" sz="1600" dirty="0" smtClean="0"/>
              <a:t>Płynąc </a:t>
            </a:r>
            <a:r>
              <a:rPr lang="pl-PL" sz="1600" dirty="0" smtClean="0"/>
              <a:t>łódką widzieliśmy budynki różnej wysokości. </a:t>
            </a:r>
            <a:endParaRPr lang="pl-PL" sz="1600" dirty="0" smtClean="0"/>
          </a:p>
          <a:p>
            <a:r>
              <a:rPr lang="pl-PL" sz="1600" dirty="0" smtClean="0"/>
              <a:t>Mamy </a:t>
            </a:r>
            <a:r>
              <a:rPr lang="pl-PL" sz="1600" dirty="0" smtClean="0"/>
              <a:t>domy, które składają się z różnej liczby pięter (od 1 do 5). Rodzic daje dziecku polecenie, aby wzięło określoną liczbę klocków. Dzieci biorą odpowiednią liczbę klocków i układają z nich domy o liczbie pięter określonej przez rodzica ( można postawić klocek na klocku lub położyć klocki na dywanie jeden nad drugim). Nie burzymy domów tylko układamy jeden obok drugiego. Wskazujemy wysoki dom i niski dom. Po zakończeniu zadania odkładamy klocki na wyznaczone miejsce i kontynuujemy podróż łódką.</a:t>
            </a:r>
          </a:p>
          <a:p>
            <a:endParaRPr lang="pl-PL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00422_19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2355726" cy="3140968"/>
          </a:xfrm>
          <a:prstGeom prst="rect">
            <a:avLst/>
          </a:prstGeom>
        </p:spPr>
      </p:pic>
      <p:pic>
        <p:nvPicPr>
          <p:cNvPr id="5" name="Obraz 4" descr="20200422_19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2448272" cy="32643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358</Words>
  <Application>Microsoft Office PowerPoint</Application>
  <PresentationFormat>Pokaz na ekranie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Przesilenie</vt:lpstr>
      <vt:lpstr>    ,,Podróż po Polsce” </vt:lpstr>
      <vt:lpstr> Najdłuższa rzeka, która przepływa przez Polskę to Wisła, wypływa z gór i wpada do morza. Dlatego teraz udamy się na wycieczkę z biegiem Wisły. Wsiadamy do łódki i odpychamy się rękami z jednej i z drugiej strony, płyniemy łódką z biegiem rzeki.  Razem z mamą lub tatą spróbuj odnaleźć Wisłę na kolejnym slajdzie. Mapka pochodzi z miesięcznika Bliżej Przedszkola.        </vt:lpstr>
      <vt:lpstr>Slajd 3</vt:lpstr>
      <vt:lpstr>Zakopane</vt:lpstr>
      <vt:lpstr>Slajd 5</vt:lpstr>
      <vt:lpstr>Slajd 6</vt:lpstr>
      <vt:lpstr>Slajd 7</vt:lpstr>
      <vt:lpstr>Warszawa</vt:lpstr>
      <vt:lpstr>Slajd 9</vt:lpstr>
      <vt:lpstr>Slajd 10</vt:lpstr>
      <vt:lpstr>Toruń</vt:lpstr>
      <vt:lpstr>Slajd 12</vt:lpstr>
      <vt:lpstr>Gdańsk</vt:lpstr>
      <vt:lpstr>Na morzu pływa 5 statków, 3 odpłynęły. Ile statków zostało?</vt:lpstr>
      <vt:lpstr>Zostały 2 statki </vt:lpstr>
      <vt:lpstr>Na morzu pływają 2 statki, przypłynęły jeszcze 2. Ile statków pływa na morzu?</vt:lpstr>
      <vt:lpstr>Pływają 4 statki </vt:lpstr>
      <vt:lpstr>Brawo!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,,Podróż po Polsce” </dc:title>
  <dc:creator>Sony</dc:creator>
  <cp:lastModifiedBy>Sony</cp:lastModifiedBy>
  <cp:revision>1</cp:revision>
  <dcterms:created xsi:type="dcterms:W3CDTF">2020-04-22T17:25:38Z</dcterms:created>
  <dcterms:modified xsi:type="dcterms:W3CDTF">2020-04-22T17:58:03Z</dcterms:modified>
</cp:coreProperties>
</file>