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8" r:id="rId3"/>
    <p:sldId id="274" r:id="rId4"/>
    <p:sldId id="262" r:id="rId5"/>
    <p:sldId id="271" r:id="rId6"/>
    <p:sldId id="272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58" r:id="rId15"/>
    <p:sldId id="283" r:id="rId16"/>
    <p:sldId id="284" r:id="rId17"/>
    <p:sldId id="285" r:id="rId18"/>
    <p:sldId id="288" r:id="rId19"/>
    <p:sldId id="286" r:id="rId20"/>
    <p:sldId id="289" r:id="rId21"/>
    <p:sldId id="290" r:id="rId22"/>
    <p:sldId id="263" r:id="rId2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1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fld id="{03A45BA1-980A-4507-BE5A-5C1E7C2FFD8F}">
              <a:rPr lang="en-US"/>
              <a:pPr rtl="0"/>
              <a:t>2016-08-24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fld id="{85A3416D-7FED-43BC-AA7C-D92DBA01ED64}">
              <a:rPr lang="en-US"/>
              <a:pPr rtl="0"/>
              <a:t>2016-08-24</a:t>
            </a:fld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=""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9945-0A15-4715-AB6C-F5E56CF20F70}">
              <a:rPr lang="en-US"/>
              <a:pPr rtl="0"/>
              <a:t>2016-08-24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CF99945-0A15-4715-AB6C-F5E56CF20F70}">
              <a:rPr lang="en-US" smtClean="0"/>
              <a:pPr rtl="0"/>
              <a:t>2016-08-24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acebook.com/Ogrodnictwo-BRUCH-103477014628268/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Gospodarstwo </a:t>
            </a:r>
            <a:br>
              <a:rPr lang="pl" dirty="0" smtClean="0"/>
            </a:br>
            <a:r>
              <a:rPr lang="pl" dirty="0" smtClean="0"/>
              <a:t>ogrodnicze 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" dirty="0" smtClean="0"/>
              <a:t>Na czym polega praca ogrodnika?</a:t>
            </a:r>
            <a:endParaRPr lang="pl" dirty="0"/>
          </a:p>
        </p:txBody>
      </p:sp>
    </p:spTree>
    <p:extLst>
      <p:ext uri="{BB962C8B-B14F-4D97-AF65-F5344CB8AC3E}">
        <p14:creationId xmlns=""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4512" y="1617729"/>
            <a:ext cx="4302869" cy="281057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Pomiędzy roślinami muszą być zachowane odstępy, żeby rośliny miały miejsce na rośnięcie.</a:t>
            </a:r>
            <a:endParaRPr lang="pl" dirty="0"/>
          </a:p>
        </p:txBody>
      </p:sp>
      <p:pic>
        <p:nvPicPr>
          <p:cNvPr id="4" name="Symbol zastępczy obrazu 3" descr="IMG_20200416_1351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66763" y="1996551"/>
            <a:ext cx="4302869" cy="281057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Ogrodnik plewi rośliny tak, aby żadne chwasty (czyli rośliny szkodzące) nie przeszkadzały warzywom w rośnięciu.</a:t>
            </a:r>
            <a:endParaRPr lang="pl" dirty="0"/>
          </a:p>
        </p:txBody>
      </p:sp>
      <p:pic>
        <p:nvPicPr>
          <p:cNvPr id="4" name="Symbol zastępczy obrazu 3" descr="IMG_20200416_1401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66763" y="1996551"/>
            <a:ext cx="4302869" cy="281057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Rośliny nie urosną bez wody, dlatego podlewa się je dużymi spryskiwaczami, wężami ogrodniczymi lub konewkami.</a:t>
            </a:r>
            <a:endParaRPr lang="pl" dirty="0"/>
          </a:p>
        </p:txBody>
      </p:sp>
      <p:pic>
        <p:nvPicPr>
          <p:cNvPr id="4" name="Symbol zastępczy obrazu 3" descr="IMG_20200416_1353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1539351"/>
            <a:ext cx="5020491" cy="433893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Czasem rośliny mają swoich wrogów – szkodniki, które przeszkadzają im rosnąć. Szkodzą im też chwasty i różne choroby. Lekarstwem dla roślin są opryski w witaminami nawóz, które pomagają roślinom lepiej rosnąć.</a:t>
            </a:r>
            <a:endParaRPr lang="pl" dirty="0"/>
          </a:p>
        </p:txBody>
      </p:sp>
      <p:pic>
        <p:nvPicPr>
          <p:cNvPr id="4" name="Symbol zastępczy obrazu 3" descr="IMG_20200416_1404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83177" y="2183674"/>
            <a:ext cx="6858002" cy="1828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Skąd warzywa biorą się w naszym domu?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-182878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Ogrodnik dba o rośliny przez cały okres ich rośnięcia.</a:t>
            </a:r>
            <a:endParaRPr lang="pl" dirty="0"/>
          </a:p>
        </p:txBody>
      </p:sp>
      <p:pic>
        <p:nvPicPr>
          <p:cNvPr id="4" name="Symbol zastępczy obrazu 3" descr="IMG_20200416_1345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>
          <a:xfrm>
            <a:off x="758236" y="1096510"/>
            <a:ext cx="5943600" cy="4572000"/>
          </a:xfrm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-182878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Gdy warzywa są już odpowiednio duże, można je wyciągnąć z ziemi i sprzedać.</a:t>
            </a:r>
            <a:endParaRPr lang="pl" dirty="0"/>
          </a:p>
        </p:txBody>
      </p:sp>
      <p:pic>
        <p:nvPicPr>
          <p:cNvPr id="4" name="Symbol zastępczy obrazu 3" descr="IMG_20200416_1358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548642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Ogrodnik może sprzedać nam sadzonki, czyli nie do końca wyrośnięte rośliny, które możemy wsadzić we własnym ogródku.</a:t>
            </a:r>
            <a:endParaRPr lang="pl" dirty="0"/>
          </a:p>
        </p:txBody>
      </p:sp>
      <p:pic>
        <p:nvPicPr>
          <p:cNvPr id="4" name="Symbol zastępczy obrazu 3" descr="IMG_20200416_1348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548642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Sadzonki przechowywane są w plastikowych pojemnikach z przegródkami.</a:t>
            </a:r>
            <a:endParaRPr lang="pl" dirty="0"/>
          </a:p>
        </p:txBody>
      </p:sp>
      <p:pic>
        <p:nvPicPr>
          <p:cNvPr id="4" name="Symbol zastępczy obrazu 3" descr="IMG_20200416_1359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0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Można od ogrodnika kupić też dojrzałe </a:t>
            </a:r>
            <a:r>
              <a:rPr lang="pl-PL" dirty="0" smtClean="0"/>
              <a:t>warzywa, które przechowywane są </a:t>
            </a:r>
            <a:r>
              <a:rPr lang="pl-PL" smtClean="0"/>
              <a:t>w skrzynkach.</a:t>
            </a:r>
            <a:endParaRPr lang="pl" dirty="0"/>
          </a:p>
        </p:txBody>
      </p:sp>
      <p:pic>
        <p:nvPicPr>
          <p:cNvPr id="4" name="Symbol zastępczy obrazu 3" descr="IMG_20200416_14102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 dirty="0" smtClean="0"/>
              <a:t>Rodzaje ogrodnictw</a:t>
            </a:r>
            <a:endParaRPr lang="pl" dirty="0"/>
          </a:p>
        </p:txBody>
      </p:sp>
      <p:pic>
        <p:nvPicPr>
          <p:cNvPr id="16" name="Symbol zastępczy obrazu 15" descr="apple-1873078_960_720.png"/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8785" r="18785"/>
          <a:stretch>
            <a:fillRect/>
          </a:stretch>
        </p:blipFill>
        <p:spPr/>
      </p:pic>
      <p:sp>
        <p:nvSpPr>
          <p:cNvPr id="9" name="Tekst — symbol zastępczy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pl-PL" dirty="0" smtClean="0"/>
              <a:t>Sadownicze	</a:t>
            </a:r>
            <a:endParaRPr lang="en-US" dirty="0"/>
          </a:p>
        </p:txBody>
      </p:sp>
      <p:pic>
        <p:nvPicPr>
          <p:cNvPr id="15" name="Symbol zastępczy obrazu 14" descr="vegetables-752153_960_720.png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6576" r="16576"/>
          <a:stretch>
            <a:fillRect/>
          </a:stretch>
        </p:blipFill>
        <p:spPr/>
      </p:pic>
      <p:sp>
        <p:nvSpPr>
          <p:cNvPr id="13" name="Tekst — symbol zastępczy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Warzywnicze</a:t>
            </a:r>
            <a:endParaRPr lang="en-US" dirty="0"/>
          </a:p>
        </p:txBody>
      </p:sp>
      <p:pic>
        <p:nvPicPr>
          <p:cNvPr id="17" name="Symbol zastępczy obrazu 16" descr="tulips-1117859_960_720.jpg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3336" r="13336"/>
          <a:stretch>
            <a:fillRect/>
          </a:stretch>
        </p:blipFill>
        <p:spPr/>
      </p:pic>
      <p:sp>
        <p:nvSpPr>
          <p:cNvPr id="14" name="Tekst — symbol zastępczy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pl-PL" dirty="0" smtClean="0"/>
              <a:t>Roślin ozdobnych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0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Ogrodnik sprzedaje swoje rośliny na targach lub do sklepów.</a:t>
            </a:r>
            <a:endParaRPr lang="pl" dirty="0"/>
          </a:p>
        </p:txBody>
      </p:sp>
      <p:pic>
        <p:nvPicPr>
          <p:cNvPr id="4" name="Symbol zastępczy obrazu 3" descr="IMG_20200416_1411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509" y="0"/>
            <a:ext cx="5020491" cy="438912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Dziękuję za pomoc</a:t>
            </a:r>
            <a:br>
              <a:rPr lang="pl-PL" dirty="0" smtClean="0"/>
            </a:br>
            <a:r>
              <a:rPr lang="pl-PL" dirty="0" smtClean="0"/>
              <a:t>Ogrodnictwu Bruch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hlinkClick r:id="rId2"/>
              </a:rPr>
              <a:t>Zapraszam na ich stronę na </a:t>
            </a:r>
            <a:r>
              <a:rPr lang="pl-PL" dirty="0" err="1" smtClean="0">
                <a:hlinkClick r:id="rId2"/>
              </a:rPr>
              <a:t>Facebooku</a:t>
            </a:r>
            <a:endParaRPr lang="pl" dirty="0"/>
          </a:p>
        </p:txBody>
      </p:sp>
      <p:pic>
        <p:nvPicPr>
          <p:cNvPr id="7" name="Obraz 6" descr="90595252_103477827961520_3027679148832194560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9" y="93018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Dziękuję za uwagę </a:t>
            </a:r>
            <a:r>
              <a:rPr lang="pl" dirty="0" smtClean="0">
                <a:sym typeface="Wingdings" pitchFamily="2" charset="2"/>
              </a:rPr>
              <a:t> </a:t>
            </a:r>
            <a:endParaRPr lang="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Karolina Pilarska</a:t>
            </a:r>
          </a:p>
        </p:txBody>
      </p:sp>
      <p:pic>
        <p:nvPicPr>
          <p:cNvPr id="1026" name="Picture 2" descr="C:\Users\karola\Downloads\Untitled 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7370" y="4281987"/>
            <a:ext cx="2001293" cy="11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75324" y="1003774"/>
            <a:ext cx="4302869" cy="281057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" dirty="0" smtClean="0"/>
              <a:t>Ogrodnik musi przygotować ziemię do siania i sadzenia roślin. W tym celu używa ciągnika.</a:t>
            </a:r>
            <a:endParaRPr lang="pl" dirty="0"/>
          </a:p>
        </p:txBody>
      </p:sp>
      <p:pic>
        <p:nvPicPr>
          <p:cNvPr id="4" name="Symbol zastępczy obrazu 3" descr="IMG_20200416_1404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75324" y="1003774"/>
            <a:ext cx="4302869" cy="2810579"/>
          </a:xfrm>
        </p:spPr>
        <p:txBody>
          <a:bodyPr rtlCol="0"/>
          <a:lstStyle/>
          <a:p>
            <a:pPr algn="ctr" rtl="0"/>
            <a:r>
              <a:rPr lang="pl" dirty="0" smtClean="0"/>
              <a:t>Gdy ziemia jest gotowa ogrodnik sadzi rośliny na polu...</a:t>
            </a:r>
            <a:endParaRPr lang="pl" dirty="0"/>
          </a:p>
        </p:txBody>
      </p:sp>
      <p:pic>
        <p:nvPicPr>
          <p:cNvPr id="7" name="Symbol zastępczy obrazu 6" descr="IMG_20200416_1407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75324" y="1003774"/>
            <a:ext cx="4302869" cy="2810579"/>
          </a:xfrm>
        </p:spPr>
        <p:txBody>
          <a:bodyPr rtlCol="0"/>
          <a:lstStyle/>
          <a:p>
            <a:pPr algn="ctr" rtl="0"/>
            <a:r>
              <a:rPr lang="pl" dirty="0" smtClean="0"/>
              <a:t>... </a:t>
            </a:r>
            <a:r>
              <a:rPr lang="pl-PL" dirty="0" smtClean="0"/>
              <a:t>L</a:t>
            </a:r>
            <a:r>
              <a:rPr lang="pl" dirty="0" smtClean="0"/>
              <a:t>ub w szklarni.</a:t>
            </a:r>
            <a:endParaRPr lang="pl" dirty="0"/>
          </a:p>
        </p:txBody>
      </p:sp>
      <p:pic>
        <p:nvPicPr>
          <p:cNvPr id="4" name="Symbol zastępczy obrazu 3" descr="IMG_20200416_1348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4512" y="1617729"/>
            <a:ext cx="4302869" cy="281057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Warzywa często przykrywane są włókniną, żeby było im ciepło, bo gdy zmarzną nie będą rosnąć.</a:t>
            </a:r>
            <a:endParaRPr lang="pl" dirty="0"/>
          </a:p>
        </p:txBody>
      </p:sp>
      <p:pic>
        <p:nvPicPr>
          <p:cNvPr id="4" name="Symbol zastępczy obrazu 3" descr="IMG_20200416_1400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4512" y="1617729"/>
            <a:ext cx="4302869" cy="281057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Warzywa w szklarni ogrzewa piec i połączone z nim rury z ciepłym powietrzem.</a:t>
            </a:r>
            <a:endParaRPr lang="pl" dirty="0"/>
          </a:p>
        </p:txBody>
      </p:sp>
      <p:pic>
        <p:nvPicPr>
          <p:cNvPr id="4" name="Symbol zastępczy obrazu 3" descr="IMG_20200416_1402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4512" y="1617729"/>
            <a:ext cx="4302869" cy="2810579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Rośliny rosną w szklarni w wyznaczonych miejscach.</a:t>
            </a:r>
            <a:endParaRPr lang="pl" dirty="0"/>
          </a:p>
        </p:txBody>
      </p:sp>
      <p:pic>
        <p:nvPicPr>
          <p:cNvPr id="4" name="Symbol zastępczy obrazu 3" descr="IMG_20200416_1349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4512" y="1617729"/>
            <a:ext cx="4302869" cy="2810579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Nie miesza się ich gatunków, każde warzywo ma swój rząd.</a:t>
            </a:r>
            <a:endParaRPr lang="pl" dirty="0"/>
          </a:p>
        </p:txBody>
      </p:sp>
      <p:pic>
        <p:nvPicPr>
          <p:cNvPr id="4" name="Symbol zastępczy obrazu 3" descr="IMG_20200416_1344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f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</Template>
  <TotalTime>68</TotalTime>
  <Words>279</Words>
  <PresentationFormat>Niestandardowy</PresentationFormat>
  <Paragraphs>27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tf03431377</vt:lpstr>
      <vt:lpstr>Gospodarstwo  ogrodnicze </vt:lpstr>
      <vt:lpstr>Rodzaje ogrodnictw</vt:lpstr>
      <vt:lpstr>Ogrodnik musi przygotować ziemię do siania i sadzenia roślin. W tym celu używa ciągnika.</vt:lpstr>
      <vt:lpstr>Gdy ziemia jest gotowa ogrodnik sadzi rośliny na polu...</vt:lpstr>
      <vt:lpstr>... Lub w szklarni.</vt:lpstr>
      <vt:lpstr>Warzywa często przykrywane są włókniną, żeby było im ciepło, bo gdy zmarzną nie będą rosnąć.</vt:lpstr>
      <vt:lpstr>Warzywa w szklarni ogrzewa piec i połączone z nim rury z ciepłym powietrzem.</vt:lpstr>
      <vt:lpstr>Rośliny rosną w szklarni w wyznaczonych miejscach.</vt:lpstr>
      <vt:lpstr>Nie miesza się ich gatunków, każde warzywo ma swój rząd.</vt:lpstr>
      <vt:lpstr>Pomiędzy roślinami muszą być zachowane odstępy, żeby rośliny miały miejsce na rośnięcie.</vt:lpstr>
      <vt:lpstr>Ogrodnik plewi rośliny tak, aby żadne chwasty (czyli rośliny szkodzące) nie przeszkadzały warzywom w rośnięciu.</vt:lpstr>
      <vt:lpstr>Rośliny nie urosną bez wody, dlatego podlewa się je dużymi spryskiwaczami, wężami ogrodniczymi lub konewkami.</vt:lpstr>
      <vt:lpstr>Czasem rośliny mają swoich wrogów – szkodniki, które przeszkadzają im rosnąć. Szkodzą im też chwasty i różne choroby. Lekarstwem dla roślin są opryski w witaminami nawóz, które pomagają roślinom lepiej rosnąć.</vt:lpstr>
      <vt:lpstr>Skąd warzywa biorą się w naszym domu?</vt:lpstr>
      <vt:lpstr>Ogrodnik dba o rośliny przez cały okres ich rośnięcia.</vt:lpstr>
      <vt:lpstr>Gdy warzywa są już odpowiednio duże, można je wyciągnąć z ziemi i sprzedać.</vt:lpstr>
      <vt:lpstr>Ogrodnik może sprzedać nam sadzonki, czyli nie do końca wyrośnięte rośliny, które możemy wsadzić we własnym ogródku.</vt:lpstr>
      <vt:lpstr>Sadzonki przechowywane są w plastikowych pojemnikach z przegródkami.</vt:lpstr>
      <vt:lpstr>Można od ogrodnika kupić też dojrzałe warzywa, które przechowywane są w skrzynkach.</vt:lpstr>
      <vt:lpstr>Ogrodnik sprzedaje swoje rośliny na targach lub do sklepów.</vt:lpstr>
      <vt:lpstr>Dziękuję za pomoc Ogrodnictwu Bruch  Zapraszam na ich stronę na Facebooku</vt:lpstr>
      <vt:lpstr>Dziękuję za uwagę  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Gospodarstwo  ogrodnicze</dc:title>
  <dc:creator>karola</dc:creator>
  <cp:lastModifiedBy>karola</cp:lastModifiedBy>
  <cp:revision>2</cp:revision>
  <dcterms:created xsi:type="dcterms:W3CDTF">2020-04-16T13:10:27Z</dcterms:created>
  <dcterms:modified xsi:type="dcterms:W3CDTF">2020-04-16T14:41:25Z</dcterms:modified>
</cp:coreProperties>
</file>