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2" r:id="rId6"/>
    <p:sldId id="26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99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96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72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39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79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74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00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39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30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34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DF366-6F4C-4536-A267-2739B6E42988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1401-6E63-4CED-AEA9-D56E2F248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572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6000" b="1" dirty="0" smtClean="0"/>
              <a:t>Znajdź po 3 różnice </a:t>
            </a:r>
            <a:r>
              <a:rPr lang="pl-PL" sz="6000" b="1" dirty="0" smtClean="0">
                <a:sym typeface="Wingdings" pitchFamily="2" charset="2"/>
              </a:rPr>
              <a:t>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58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3" y="1484783"/>
            <a:ext cx="9065987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729130" y="620687"/>
            <a:ext cx="1763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 smtClean="0"/>
              <a:t>Zadanie nr 1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6108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4581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690123" y="836712"/>
            <a:ext cx="176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Zadanie nr 2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631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" y="1412776"/>
            <a:ext cx="9144000" cy="4579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695330" y="650305"/>
            <a:ext cx="1763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 smtClean="0"/>
              <a:t>Zadanie nr 3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57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09078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870943" y="869860"/>
            <a:ext cx="176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Zadanie nr 4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5511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Znalezione obrazy dla zapytania: brawo obra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8768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121226" y="620687"/>
            <a:ext cx="2149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i="1" dirty="0" smtClean="0">
                <a:latin typeface="Arial Black" pitchFamily="34" charset="0"/>
              </a:rPr>
              <a:t>Brawo!</a:t>
            </a:r>
            <a:endParaRPr lang="pl-PL" sz="4000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9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</Words>
  <Application>Microsoft Office PowerPoint</Application>
  <PresentationFormat>Pokaz na ekranie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    Znajdź po 3 różnice 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Znajdź 3 różnice </dc:title>
  <dc:creator>Kasia</dc:creator>
  <cp:lastModifiedBy>Kasia</cp:lastModifiedBy>
  <cp:revision>4</cp:revision>
  <dcterms:created xsi:type="dcterms:W3CDTF">2020-03-23T17:52:43Z</dcterms:created>
  <dcterms:modified xsi:type="dcterms:W3CDTF">2020-03-23T18:31:05Z</dcterms:modified>
</cp:coreProperties>
</file>